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9263" cy="9931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29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0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F179-4363-49F7-94A7-F0C5F352197E}" type="datetimeFigureOut">
              <a:rPr kumimoji="1" lang="ja-JP" altLang="en-US" smtClean="0"/>
              <a:t>2021/4/29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033A-257B-451E-A674-0FCDB5D2D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614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F179-4363-49F7-94A7-F0C5F352197E}" type="datetimeFigureOut">
              <a:rPr kumimoji="1" lang="ja-JP" altLang="en-US" smtClean="0"/>
              <a:t>2021/4/29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033A-257B-451E-A674-0FCDB5D2D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81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F179-4363-49F7-94A7-F0C5F352197E}" type="datetimeFigureOut">
              <a:rPr kumimoji="1" lang="ja-JP" altLang="en-US" smtClean="0"/>
              <a:t>2021/4/29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033A-257B-451E-A674-0FCDB5D2D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55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F179-4363-49F7-94A7-F0C5F352197E}" type="datetimeFigureOut">
              <a:rPr kumimoji="1" lang="ja-JP" altLang="en-US" smtClean="0"/>
              <a:t>2021/4/29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033A-257B-451E-A674-0FCDB5D2D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020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F179-4363-49F7-94A7-F0C5F352197E}" type="datetimeFigureOut">
              <a:rPr kumimoji="1" lang="ja-JP" altLang="en-US" smtClean="0"/>
              <a:t>2021/4/29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033A-257B-451E-A674-0FCDB5D2D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807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F179-4363-49F7-94A7-F0C5F352197E}" type="datetimeFigureOut">
              <a:rPr kumimoji="1" lang="ja-JP" altLang="en-US" smtClean="0"/>
              <a:t>2021/4/29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033A-257B-451E-A674-0FCDB5D2D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09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F179-4363-49F7-94A7-F0C5F352197E}" type="datetimeFigureOut">
              <a:rPr kumimoji="1" lang="ja-JP" altLang="en-US" smtClean="0"/>
              <a:t>2021/4/29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033A-257B-451E-A674-0FCDB5D2D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121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F179-4363-49F7-94A7-F0C5F352197E}" type="datetimeFigureOut">
              <a:rPr kumimoji="1" lang="ja-JP" altLang="en-US" smtClean="0"/>
              <a:t>2021/4/29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033A-257B-451E-A674-0FCDB5D2D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755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F179-4363-49F7-94A7-F0C5F352197E}" type="datetimeFigureOut">
              <a:rPr kumimoji="1" lang="ja-JP" altLang="en-US" smtClean="0"/>
              <a:t>2021/4/29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033A-257B-451E-A674-0FCDB5D2D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10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F179-4363-49F7-94A7-F0C5F352197E}" type="datetimeFigureOut">
              <a:rPr kumimoji="1" lang="ja-JP" altLang="en-US" smtClean="0"/>
              <a:t>2021/4/29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033A-257B-451E-A674-0FCDB5D2D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740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F179-4363-49F7-94A7-F0C5F352197E}" type="datetimeFigureOut">
              <a:rPr kumimoji="1" lang="ja-JP" altLang="en-US" smtClean="0"/>
              <a:t>2021/4/29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033A-257B-451E-A674-0FCDB5D2D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32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DF179-4363-49F7-94A7-F0C5F352197E}" type="datetimeFigureOut">
              <a:rPr kumimoji="1" lang="ja-JP" altLang="en-US" smtClean="0"/>
              <a:t>2021/4/29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9033A-257B-451E-A674-0FCDB5D2D2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12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テキスト ボックス 124"/>
          <p:cNvSpPr txBox="1"/>
          <p:nvPr/>
        </p:nvSpPr>
        <p:spPr>
          <a:xfrm>
            <a:off x="372833" y="560534"/>
            <a:ext cx="11400316" cy="861774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US" altLang="ja-JP" sz="6000" b="1" dirty="0" smtClean="0">
                <a:solidFill>
                  <a:schemeClr val="accent5">
                    <a:lumMod val="75000"/>
                  </a:schemeClr>
                </a:solidFill>
              </a:rPr>
              <a:t>5 / 4 </a:t>
            </a: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は </a:t>
            </a:r>
            <a:r>
              <a:rPr lang="ja-JP" altLang="en-US" sz="4400" dirty="0">
                <a:solidFill>
                  <a:schemeClr val="accent5">
                    <a:lumMod val="75000"/>
                  </a:schemeClr>
                </a:solidFill>
              </a:rPr>
              <a:t>当番日診療 </a:t>
            </a:r>
            <a:r>
              <a:rPr lang="ja-JP" altLang="en-US" sz="3200" dirty="0" smtClean="0">
                <a:solidFill>
                  <a:schemeClr val="accent5">
                    <a:lumMod val="75000"/>
                  </a:schemeClr>
                </a:solidFill>
              </a:rPr>
              <a:t>します</a:t>
            </a:r>
            <a:endParaRPr kumimoji="1" lang="ja-JP" alt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2206385" y="-153377"/>
            <a:ext cx="7778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 </a:t>
            </a:r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 休 中 </a:t>
            </a:r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 診 療 案 内 </a:t>
            </a:r>
            <a:r>
              <a:rPr lang="en-US" altLang="ja-JP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3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99814" y="1763486"/>
            <a:ext cx="11507608" cy="50716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2026611" y="1758090"/>
            <a:ext cx="5212" cy="507663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3545783" y="1758090"/>
            <a:ext cx="21792" cy="506438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5108355" y="1758090"/>
            <a:ext cx="10471" cy="507017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7019535" y="1758090"/>
            <a:ext cx="22713" cy="507853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flipH="1">
            <a:off x="8523836" y="1758090"/>
            <a:ext cx="6236" cy="506574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9979723" y="1758090"/>
            <a:ext cx="13282" cy="506423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>
            <a:cxnSpLocks/>
          </p:cNvCxnSpPr>
          <p:nvPr/>
        </p:nvCxnSpPr>
        <p:spPr>
          <a:xfrm flipH="1" flipV="1">
            <a:off x="295774" y="3324707"/>
            <a:ext cx="11558910" cy="21034"/>
          </a:xfrm>
          <a:prstGeom prst="line">
            <a:avLst/>
          </a:prstGeom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テキスト ボックス 101"/>
          <p:cNvSpPr txBox="1"/>
          <p:nvPr/>
        </p:nvSpPr>
        <p:spPr>
          <a:xfrm>
            <a:off x="692117" y="1507714"/>
            <a:ext cx="96532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0" b="1" dirty="0" smtClean="0"/>
              <a:t>1</a:t>
            </a:r>
          </a:p>
          <a:p>
            <a:endParaRPr kumimoji="1" lang="ja-JP" altLang="en-US" sz="12000" b="1" dirty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3938148" y="1695657"/>
            <a:ext cx="83388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0" b="1" dirty="0" smtClean="0">
                <a:solidFill>
                  <a:srgbClr val="FF0000"/>
                </a:solidFill>
              </a:rPr>
              <a:t>3</a:t>
            </a:r>
            <a:endParaRPr kumimoji="1" lang="ja-JP" altLang="en-US" sz="10000" b="1" dirty="0">
              <a:solidFill>
                <a:srgbClr val="FF0000"/>
              </a:solidFill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2400720" y="1684380"/>
            <a:ext cx="83388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0" b="1" dirty="0" smtClean="0">
                <a:solidFill>
                  <a:srgbClr val="FF0000"/>
                </a:solidFill>
              </a:rPr>
              <a:t>2</a:t>
            </a:r>
            <a:endParaRPr kumimoji="1" lang="ja-JP" altLang="en-US" sz="10000" b="1" dirty="0">
              <a:solidFill>
                <a:srgbClr val="FF0000"/>
              </a:solidFill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7399259" y="1675302"/>
            <a:ext cx="83388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0" b="1" dirty="0">
                <a:solidFill>
                  <a:srgbClr val="FF0000"/>
                </a:solidFill>
              </a:rPr>
              <a:t>5</a:t>
            </a:r>
            <a:endParaRPr kumimoji="1" lang="ja-JP" altLang="en-US" sz="10000" b="1" dirty="0">
              <a:solidFill>
                <a:srgbClr val="FF0000"/>
              </a:solidFill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8835919" y="1693140"/>
            <a:ext cx="83388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0" b="1" dirty="0">
                <a:solidFill>
                  <a:srgbClr val="FF0000"/>
                </a:solidFill>
              </a:rPr>
              <a:t>6</a:t>
            </a:r>
            <a:endParaRPr kumimoji="1" lang="ja-JP" altLang="en-US" sz="10000" b="1" dirty="0">
              <a:solidFill>
                <a:srgbClr val="FF0000"/>
              </a:solidFill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5560944" y="1509379"/>
            <a:ext cx="96532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 dirty="0"/>
              <a:t>4</a:t>
            </a:r>
            <a:endParaRPr kumimoji="1" lang="ja-JP" altLang="en-US" sz="12000" b="1" dirty="0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1546225" y="2876280"/>
            <a:ext cx="10689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土            </a:t>
            </a:r>
            <a:r>
              <a:rPr lang="ja-JP" altLang="en-US" sz="2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</a:t>
            </a:r>
            <a:r>
              <a:rPr lang="ja-JP" altLang="en-US" sz="2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火            </a:t>
            </a:r>
            <a:r>
              <a:rPr lang="ja-JP" altLang="en-US" sz="2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  </a:t>
            </a:r>
            <a:r>
              <a:rPr lang="ja-JP" altLang="en-US" sz="2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2339498" y="4158748"/>
            <a:ext cx="923330" cy="151099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休 診</a:t>
            </a: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7323104" y="4153978"/>
            <a:ext cx="923330" cy="151099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休 </a:t>
            </a:r>
            <a:r>
              <a:rPr kumimoji="1" lang="ja-JP" altLang="en-US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診</a:t>
            </a: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3899182" y="4161294"/>
            <a:ext cx="923330" cy="151099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休 診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xmlns="" id="{36EC7590-28E0-49D2-BF2C-A4B78EC9CCE1}"/>
              </a:ext>
            </a:extLst>
          </p:cNvPr>
          <p:cNvSpPr txBox="1"/>
          <p:nvPr/>
        </p:nvSpPr>
        <p:spPr>
          <a:xfrm>
            <a:off x="5585406" y="3391338"/>
            <a:ext cx="923330" cy="261866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当番日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診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療</a:t>
            </a:r>
            <a:endParaRPr kumimoji="1" lang="ja-JP" altLang="en-US" sz="4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xmlns="" id="{8A2209D0-1B5C-43D2-8C83-91F5C604167F}"/>
              </a:ext>
            </a:extLst>
          </p:cNvPr>
          <p:cNvSpPr txBox="1"/>
          <p:nvPr/>
        </p:nvSpPr>
        <p:spPr>
          <a:xfrm>
            <a:off x="711526" y="3441976"/>
            <a:ext cx="923330" cy="24631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午</a:t>
            </a:r>
            <a:r>
              <a:rPr lang="ja-JP" altLang="en-US" sz="1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前</a:t>
            </a:r>
            <a:r>
              <a:rPr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4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診</a:t>
            </a:r>
            <a:r>
              <a:rPr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療</a:t>
            </a:r>
            <a:endParaRPr kumimoji="1" lang="ja-JP" altLang="en-US" sz="4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xmlns="" id="{BECA0211-3155-4628-9068-AF4F21E3553A}"/>
              </a:ext>
            </a:extLst>
          </p:cNvPr>
          <p:cNvSpPr txBox="1"/>
          <p:nvPr/>
        </p:nvSpPr>
        <p:spPr>
          <a:xfrm>
            <a:off x="10433393" y="3448371"/>
            <a:ext cx="923330" cy="23798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通</a:t>
            </a:r>
            <a:r>
              <a: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常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en-US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診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療</a:t>
            </a:r>
            <a:endParaRPr kumimoji="1" lang="ja-JP" altLang="en-US" sz="4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5411954" y="6114605"/>
            <a:ext cx="1458063" cy="523220"/>
            <a:chOff x="3832478" y="5676428"/>
            <a:chExt cx="1458063" cy="523220"/>
          </a:xfrm>
        </p:grpSpPr>
        <p:sp>
          <p:nvSpPr>
            <p:cNvPr id="136" name="四角形: 角を丸くする 135">
              <a:extLst>
                <a:ext uri="{FF2B5EF4-FFF2-40B4-BE49-F238E27FC236}">
                  <a16:creationId xmlns:a16="http://schemas.microsoft.com/office/drawing/2014/main" xmlns="" id="{A705BA86-A7D3-434F-9629-F3DADF5F8878}"/>
                </a:ext>
              </a:extLst>
            </p:cNvPr>
            <p:cNvSpPr/>
            <p:nvPr/>
          </p:nvSpPr>
          <p:spPr>
            <a:xfrm>
              <a:off x="3848003" y="5761859"/>
              <a:ext cx="1398275" cy="378399"/>
            </a:xfrm>
            <a:prstGeom prst="roundRect">
              <a:avLst>
                <a:gd name="adj" fmla="val 765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テキスト ボックス 155">
              <a:extLst>
                <a:ext uri="{FF2B5EF4-FFF2-40B4-BE49-F238E27FC236}">
                  <a16:creationId xmlns:a16="http://schemas.microsoft.com/office/drawing/2014/main" xmlns="" id="{1662DEC5-F5E2-40AD-A919-B8C0A37FE649}"/>
                </a:ext>
              </a:extLst>
            </p:cNvPr>
            <p:cNvSpPr txBox="1"/>
            <p:nvPr/>
          </p:nvSpPr>
          <p:spPr>
            <a:xfrm>
              <a:off x="3832478" y="5676428"/>
              <a:ext cx="14580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800" b="1" dirty="0" smtClean="0">
                  <a:solidFill>
                    <a:schemeClr val="bg1"/>
                  </a:solidFill>
                </a:rPr>
                <a:t>9</a:t>
              </a:r>
              <a:r>
                <a:rPr lang="en-US" altLang="ja-JP" sz="1400" b="1" dirty="0" smtClean="0">
                  <a:solidFill>
                    <a:schemeClr val="bg1"/>
                  </a:solidFill>
                </a:rPr>
                <a:t>:00</a:t>
              </a:r>
              <a:r>
                <a:rPr kumimoji="1" lang="en-US" altLang="ja-JP" sz="1000" b="1" dirty="0" smtClean="0">
                  <a:solidFill>
                    <a:schemeClr val="bg1"/>
                  </a:solidFill>
                </a:rPr>
                <a:t>  </a:t>
              </a:r>
              <a:r>
                <a:rPr kumimoji="1" lang="en-US" altLang="ja-JP" sz="2800" b="1" dirty="0" smtClean="0">
                  <a:solidFill>
                    <a:schemeClr val="bg1"/>
                  </a:solidFill>
                </a:rPr>
                <a:t>‐20</a:t>
              </a:r>
              <a:r>
                <a:rPr lang="ja-JP" altLang="en-US" sz="1000" b="1" dirty="0" smtClean="0">
                  <a:solidFill>
                    <a:schemeClr val="bg1"/>
                  </a:solidFill>
                </a:rPr>
                <a:t> </a:t>
              </a:r>
              <a:r>
                <a:rPr lang="en-US" altLang="ja-JP" sz="1400" b="1" dirty="0" smtClean="0">
                  <a:solidFill>
                    <a:schemeClr val="bg1"/>
                  </a:solidFill>
                </a:rPr>
                <a:t>:00</a:t>
              </a:r>
              <a:endParaRPr kumimoji="1" lang="ja-JP" alt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5" name="グループ化 74"/>
          <p:cNvGrpSpPr/>
          <p:nvPr/>
        </p:nvGrpSpPr>
        <p:grpSpPr>
          <a:xfrm>
            <a:off x="483417" y="6100887"/>
            <a:ext cx="1458063" cy="523220"/>
            <a:chOff x="3832478" y="5676428"/>
            <a:chExt cx="1458063" cy="523220"/>
          </a:xfrm>
        </p:grpSpPr>
        <p:sp>
          <p:nvSpPr>
            <p:cNvPr id="76" name="四角形: 角を丸くする 135">
              <a:extLst>
                <a:ext uri="{FF2B5EF4-FFF2-40B4-BE49-F238E27FC236}">
                  <a16:creationId xmlns:a16="http://schemas.microsoft.com/office/drawing/2014/main" xmlns="" id="{A705BA86-A7D3-434F-9629-F3DADF5F8878}"/>
                </a:ext>
              </a:extLst>
            </p:cNvPr>
            <p:cNvSpPr/>
            <p:nvPr/>
          </p:nvSpPr>
          <p:spPr>
            <a:xfrm>
              <a:off x="3848003" y="5761859"/>
              <a:ext cx="1398275" cy="378399"/>
            </a:xfrm>
            <a:prstGeom prst="roundRect">
              <a:avLst>
                <a:gd name="adj" fmla="val 765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xmlns="" id="{1662DEC5-F5E2-40AD-A919-B8C0A37FE649}"/>
                </a:ext>
              </a:extLst>
            </p:cNvPr>
            <p:cNvSpPr txBox="1"/>
            <p:nvPr/>
          </p:nvSpPr>
          <p:spPr>
            <a:xfrm>
              <a:off x="3832478" y="5676428"/>
              <a:ext cx="14580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800" b="1" dirty="0">
                  <a:solidFill>
                    <a:schemeClr val="bg1"/>
                  </a:solidFill>
                </a:rPr>
                <a:t>8</a:t>
              </a:r>
              <a:r>
                <a:rPr lang="en-US" altLang="ja-JP" sz="1400" b="1" dirty="0" smtClean="0">
                  <a:solidFill>
                    <a:schemeClr val="bg1"/>
                  </a:solidFill>
                </a:rPr>
                <a:t>:00</a:t>
              </a:r>
              <a:r>
                <a:rPr kumimoji="1" lang="en-US" altLang="ja-JP" sz="1000" b="1" dirty="0" smtClean="0">
                  <a:solidFill>
                    <a:schemeClr val="bg1"/>
                  </a:solidFill>
                </a:rPr>
                <a:t>  </a:t>
              </a:r>
              <a:r>
                <a:rPr kumimoji="1" lang="en-US" altLang="ja-JP" sz="2800" b="1" dirty="0" smtClean="0">
                  <a:solidFill>
                    <a:schemeClr val="bg1"/>
                  </a:solidFill>
                </a:rPr>
                <a:t>‐12</a:t>
              </a:r>
              <a:r>
                <a:rPr lang="ja-JP" altLang="en-US" sz="1000" b="1" dirty="0" smtClean="0">
                  <a:solidFill>
                    <a:schemeClr val="bg1"/>
                  </a:solidFill>
                </a:rPr>
                <a:t> </a:t>
              </a:r>
              <a:r>
                <a:rPr lang="en-US" altLang="ja-JP" sz="1400" b="1" dirty="0" smtClean="0">
                  <a:solidFill>
                    <a:schemeClr val="bg1"/>
                  </a:solidFill>
                </a:rPr>
                <a:t>:00</a:t>
              </a:r>
              <a:endParaRPr kumimoji="1" lang="ja-JP" alt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2" name="グループ化 81"/>
          <p:cNvGrpSpPr/>
          <p:nvPr/>
        </p:nvGrpSpPr>
        <p:grpSpPr>
          <a:xfrm>
            <a:off x="10026183" y="5850721"/>
            <a:ext cx="1721973" cy="970466"/>
            <a:chOff x="283479" y="5861611"/>
            <a:chExt cx="1721973" cy="970466"/>
          </a:xfrm>
        </p:grpSpPr>
        <p:sp>
          <p:nvSpPr>
            <p:cNvPr id="83" name="四角形: 角を丸くする 138">
              <a:extLst>
                <a:ext uri="{FF2B5EF4-FFF2-40B4-BE49-F238E27FC236}">
                  <a16:creationId xmlns:a16="http://schemas.microsoft.com/office/drawing/2014/main" xmlns="" id="{EBA5518B-33D0-44C1-9B3B-37F3AA67C400}"/>
                </a:ext>
              </a:extLst>
            </p:cNvPr>
            <p:cNvSpPr/>
            <p:nvPr/>
          </p:nvSpPr>
          <p:spPr>
            <a:xfrm>
              <a:off x="434240" y="5943386"/>
              <a:ext cx="1441016" cy="378399"/>
            </a:xfrm>
            <a:prstGeom prst="roundRect">
              <a:avLst>
                <a:gd name="adj" fmla="val 9725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テキスト ボックス 83">
              <a:extLst>
                <a:ext uri="{FF2B5EF4-FFF2-40B4-BE49-F238E27FC236}">
                  <a16:creationId xmlns:a16="http://schemas.microsoft.com/office/drawing/2014/main" xmlns="" id="{FC9CE50A-6005-471E-9AE8-06588FD8C936}"/>
                </a:ext>
              </a:extLst>
            </p:cNvPr>
            <p:cNvSpPr txBox="1"/>
            <p:nvPr/>
          </p:nvSpPr>
          <p:spPr>
            <a:xfrm>
              <a:off x="394312" y="5861611"/>
              <a:ext cx="15288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800" b="1" dirty="0" smtClean="0">
                  <a:solidFill>
                    <a:schemeClr val="bg1"/>
                  </a:solidFill>
                </a:rPr>
                <a:t>8</a:t>
              </a:r>
              <a:r>
                <a:rPr lang="en-US" altLang="ja-JP" sz="1400" b="1" dirty="0" smtClean="0">
                  <a:solidFill>
                    <a:schemeClr val="bg1"/>
                  </a:solidFill>
                </a:rPr>
                <a:t>:00 </a:t>
              </a:r>
              <a:r>
                <a:rPr kumimoji="1" lang="en-US" altLang="ja-JP" sz="2800" b="1" dirty="0" smtClean="0">
                  <a:solidFill>
                    <a:schemeClr val="bg1"/>
                  </a:solidFill>
                </a:rPr>
                <a:t>‐</a:t>
              </a:r>
              <a:r>
                <a:rPr lang="en-US" altLang="ja-JP" sz="2800" b="1" dirty="0" smtClean="0">
                  <a:solidFill>
                    <a:schemeClr val="bg1"/>
                  </a:solidFill>
                </a:rPr>
                <a:t>12</a:t>
              </a:r>
              <a:r>
                <a:rPr lang="ja-JP" altLang="en-US" sz="1000" b="1" dirty="0" smtClean="0">
                  <a:solidFill>
                    <a:schemeClr val="bg1"/>
                  </a:solidFill>
                </a:rPr>
                <a:t> </a:t>
              </a:r>
              <a:r>
                <a:rPr lang="en-US" altLang="ja-JP" sz="1400" b="1" dirty="0" smtClean="0">
                  <a:solidFill>
                    <a:schemeClr val="bg1"/>
                  </a:solidFill>
                </a:rPr>
                <a:t>:00</a:t>
              </a:r>
              <a:endParaRPr kumimoji="1" lang="ja-JP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四角形: 角を丸くする 138">
              <a:extLst>
                <a:ext uri="{FF2B5EF4-FFF2-40B4-BE49-F238E27FC236}">
                  <a16:creationId xmlns:a16="http://schemas.microsoft.com/office/drawing/2014/main" xmlns="" id="{EBA5518B-33D0-44C1-9B3B-37F3AA67C400}"/>
                </a:ext>
              </a:extLst>
            </p:cNvPr>
            <p:cNvSpPr/>
            <p:nvPr/>
          </p:nvSpPr>
          <p:spPr>
            <a:xfrm>
              <a:off x="434240" y="6389272"/>
              <a:ext cx="1435628" cy="378399"/>
            </a:xfrm>
            <a:prstGeom prst="roundRect">
              <a:avLst>
                <a:gd name="adj" fmla="val 9725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テキスト ボックス 85">
              <a:extLst>
                <a:ext uri="{FF2B5EF4-FFF2-40B4-BE49-F238E27FC236}">
                  <a16:creationId xmlns:a16="http://schemas.microsoft.com/office/drawing/2014/main" xmlns="" id="{B0C4E6DA-2007-4CC7-A900-41A382F262EC}"/>
                </a:ext>
              </a:extLst>
            </p:cNvPr>
            <p:cNvSpPr txBox="1"/>
            <p:nvPr/>
          </p:nvSpPr>
          <p:spPr>
            <a:xfrm>
              <a:off x="283479" y="6308857"/>
              <a:ext cx="17219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800" b="1" dirty="0" smtClean="0">
                  <a:solidFill>
                    <a:schemeClr val="bg1"/>
                  </a:solidFill>
                </a:rPr>
                <a:t>15</a:t>
              </a:r>
              <a:r>
                <a:rPr lang="en-US" altLang="ja-JP" sz="1400" b="1" dirty="0" smtClean="0">
                  <a:solidFill>
                    <a:schemeClr val="bg1"/>
                  </a:solidFill>
                </a:rPr>
                <a:t>:00 </a:t>
              </a:r>
              <a:r>
                <a:rPr kumimoji="1" lang="en-US" altLang="ja-JP" sz="2800" b="1" dirty="0" smtClean="0">
                  <a:solidFill>
                    <a:schemeClr val="bg1"/>
                  </a:solidFill>
                </a:rPr>
                <a:t>‐</a:t>
              </a:r>
              <a:r>
                <a:rPr lang="en-US" altLang="ja-JP" sz="2800" b="1" dirty="0">
                  <a:solidFill>
                    <a:schemeClr val="bg1"/>
                  </a:solidFill>
                </a:rPr>
                <a:t>20</a:t>
              </a:r>
              <a:r>
                <a:rPr lang="ja-JP" altLang="en-US" sz="1000" b="1" dirty="0" smtClean="0">
                  <a:solidFill>
                    <a:schemeClr val="bg1"/>
                  </a:solidFill>
                </a:rPr>
                <a:t> </a:t>
              </a:r>
              <a:r>
                <a:rPr lang="en-US" altLang="ja-JP" sz="1400" b="1" dirty="0">
                  <a:solidFill>
                    <a:schemeClr val="bg1"/>
                  </a:solidFill>
                </a:rPr>
                <a:t>:00</a:t>
              </a:r>
              <a:endParaRPr kumimoji="1" lang="ja-JP" altLang="en-US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6" name="テキスト ボックス 55"/>
          <p:cNvSpPr txBox="1"/>
          <p:nvPr/>
        </p:nvSpPr>
        <p:spPr>
          <a:xfrm>
            <a:off x="10412273" y="1525544"/>
            <a:ext cx="96532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0" b="1" dirty="0" smtClean="0"/>
              <a:t>7</a:t>
            </a:r>
          </a:p>
          <a:p>
            <a:endParaRPr kumimoji="1" lang="ja-JP" altLang="en-US" sz="12000" b="1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8787889" y="4162739"/>
            <a:ext cx="923330" cy="151099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休 </a:t>
            </a:r>
            <a:r>
              <a:rPr kumimoji="1" lang="ja-JP" altLang="en-US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診</a:t>
            </a:r>
          </a:p>
        </p:txBody>
      </p:sp>
    </p:spTree>
    <p:extLst>
      <p:ext uri="{BB962C8B-B14F-4D97-AF65-F5344CB8AC3E}">
        <p14:creationId xmlns:p14="http://schemas.microsoft.com/office/powerpoint/2010/main" val="187791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70</Words>
  <Application>Microsoft Office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lenovo PC</dc:creator>
  <cp:lastModifiedBy>香川和彦</cp:lastModifiedBy>
  <cp:revision>75</cp:revision>
  <cp:lastPrinted>2021-04-27T21:56:19Z</cp:lastPrinted>
  <dcterms:created xsi:type="dcterms:W3CDTF">2019-04-14T08:08:47Z</dcterms:created>
  <dcterms:modified xsi:type="dcterms:W3CDTF">2021-04-29T01:49:37Z</dcterms:modified>
</cp:coreProperties>
</file>